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E4C8CA-C94D-4950-AABF-E1195530EF50}">
          <p14:sldIdLst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0F3"/>
    <a:srgbClr val="FF00FF"/>
    <a:srgbClr val="FF0000"/>
    <a:srgbClr val="61A60E"/>
    <a:srgbClr val="88B5C6"/>
    <a:srgbClr val="67A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548AA6-2AF4-4A89-9E64-0417C6F20D59}" v="2" dt="2022-06-21T14:35:38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24" y="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-5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Tarah D" userId="fde8d214-2fa2-4b78-a297-7397a29226a5" providerId="ADAL" clId="{A6548AA6-2AF4-4A89-9E64-0417C6F20D59}"/>
    <pc:docChg chg="undo custSel delSld modSld modSection">
      <pc:chgData name="Davis, Tarah D" userId="fde8d214-2fa2-4b78-a297-7397a29226a5" providerId="ADAL" clId="{A6548AA6-2AF4-4A89-9E64-0417C6F20D59}" dt="2022-06-21T14:58:10.090" v="94" actId="47"/>
      <pc:docMkLst>
        <pc:docMk/>
      </pc:docMkLst>
      <pc:sldChg chg="del">
        <pc:chgData name="Davis, Tarah D" userId="fde8d214-2fa2-4b78-a297-7397a29226a5" providerId="ADAL" clId="{A6548AA6-2AF4-4A89-9E64-0417C6F20D59}" dt="2022-06-21T14:07:38.038" v="0" actId="47"/>
        <pc:sldMkLst>
          <pc:docMk/>
          <pc:sldMk cId="2104730939" sldId="256"/>
        </pc:sldMkLst>
      </pc:sldChg>
      <pc:sldChg chg="del">
        <pc:chgData name="Davis, Tarah D" userId="fde8d214-2fa2-4b78-a297-7397a29226a5" providerId="ADAL" clId="{A6548AA6-2AF4-4A89-9E64-0417C6F20D59}" dt="2022-06-21T14:08:05.217" v="41" actId="47"/>
        <pc:sldMkLst>
          <pc:docMk/>
          <pc:sldMk cId="4216407490" sldId="283"/>
        </pc:sldMkLst>
      </pc:sldChg>
      <pc:sldChg chg="del">
        <pc:chgData name="Davis, Tarah D" userId="fde8d214-2fa2-4b78-a297-7397a29226a5" providerId="ADAL" clId="{A6548AA6-2AF4-4A89-9E64-0417C6F20D59}" dt="2022-06-21T14:07:39.568" v="1" actId="47"/>
        <pc:sldMkLst>
          <pc:docMk/>
          <pc:sldMk cId="2713784189" sldId="284"/>
        </pc:sldMkLst>
      </pc:sldChg>
      <pc:sldChg chg="del">
        <pc:chgData name="Davis, Tarah D" userId="fde8d214-2fa2-4b78-a297-7397a29226a5" providerId="ADAL" clId="{A6548AA6-2AF4-4A89-9E64-0417C6F20D59}" dt="2022-06-21T14:07:44.644" v="6" actId="47"/>
        <pc:sldMkLst>
          <pc:docMk/>
          <pc:sldMk cId="3530892027" sldId="286"/>
        </pc:sldMkLst>
      </pc:sldChg>
      <pc:sldChg chg="del">
        <pc:chgData name="Davis, Tarah D" userId="fde8d214-2fa2-4b78-a297-7397a29226a5" providerId="ADAL" clId="{A6548AA6-2AF4-4A89-9E64-0417C6F20D59}" dt="2022-06-21T14:07:41.632" v="3" actId="47"/>
        <pc:sldMkLst>
          <pc:docMk/>
          <pc:sldMk cId="852197320" sldId="287"/>
        </pc:sldMkLst>
      </pc:sldChg>
      <pc:sldChg chg="del">
        <pc:chgData name="Davis, Tarah D" userId="fde8d214-2fa2-4b78-a297-7397a29226a5" providerId="ADAL" clId="{A6548AA6-2AF4-4A89-9E64-0417C6F20D59}" dt="2022-06-21T14:07:54.982" v="29" actId="47"/>
        <pc:sldMkLst>
          <pc:docMk/>
          <pc:sldMk cId="4281984338" sldId="288"/>
        </pc:sldMkLst>
      </pc:sldChg>
      <pc:sldChg chg="del">
        <pc:chgData name="Davis, Tarah D" userId="fde8d214-2fa2-4b78-a297-7397a29226a5" providerId="ADAL" clId="{A6548AA6-2AF4-4A89-9E64-0417C6F20D59}" dt="2022-06-21T14:07:59.056" v="36" actId="47"/>
        <pc:sldMkLst>
          <pc:docMk/>
          <pc:sldMk cId="2902029935" sldId="289"/>
        </pc:sldMkLst>
      </pc:sldChg>
      <pc:sldChg chg="del">
        <pc:chgData name="Davis, Tarah D" userId="fde8d214-2fa2-4b78-a297-7397a29226a5" providerId="ADAL" clId="{A6548AA6-2AF4-4A89-9E64-0417C6F20D59}" dt="2022-06-21T14:07:59.626" v="37" actId="47"/>
        <pc:sldMkLst>
          <pc:docMk/>
          <pc:sldMk cId="4272313121" sldId="290"/>
        </pc:sldMkLst>
      </pc:sldChg>
      <pc:sldChg chg="del">
        <pc:chgData name="Davis, Tarah D" userId="fde8d214-2fa2-4b78-a297-7397a29226a5" providerId="ADAL" clId="{A6548AA6-2AF4-4A89-9E64-0417C6F20D59}" dt="2022-06-21T14:07:53.849" v="27" actId="47"/>
        <pc:sldMkLst>
          <pc:docMk/>
          <pc:sldMk cId="794124043" sldId="291"/>
        </pc:sldMkLst>
      </pc:sldChg>
      <pc:sldChg chg="del">
        <pc:chgData name="Davis, Tarah D" userId="fde8d214-2fa2-4b78-a297-7397a29226a5" providerId="ADAL" clId="{A6548AA6-2AF4-4A89-9E64-0417C6F20D59}" dt="2022-06-21T14:07:50.628" v="15" actId="47"/>
        <pc:sldMkLst>
          <pc:docMk/>
          <pc:sldMk cId="1737641413" sldId="292"/>
        </pc:sldMkLst>
      </pc:sldChg>
      <pc:sldChg chg="del">
        <pc:chgData name="Davis, Tarah D" userId="fde8d214-2fa2-4b78-a297-7397a29226a5" providerId="ADAL" clId="{A6548AA6-2AF4-4A89-9E64-0417C6F20D59}" dt="2022-06-21T14:07:55.430" v="30" actId="47"/>
        <pc:sldMkLst>
          <pc:docMk/>
          <pc:sldMk cId="2046134961" sldId="293"/>
        </pc:sldMkLst>
      </pc:sldChg>
      <pc:sldChg chg="del">
        <pc:chgData name="Davis, Tarah D" userId="fde8d214-2fa2-4b78-a297-7397a29226a5" providerId="ADAL" clId="{A6548AA6-2AF4-4A89-9E64-0417C6F20D59}" dt="2022-06-21T14:07:49.295" v="11" actId="47"/>
        <pc:sldMkLst>
          <pc:docMk/>
          <pc:sldMk cId="1197202876" sldId="298"/>
        </pc:sldMkLst>
      </pc:sldChg>
      <pc:sldChg chg="del">
        <pc:chgData name="Davis, Tarah D" userId="fde8d214-2fa2-4b78-a297-7397a29226a5" providerId="ADAL" clId="{A6548AA6-2AF4-4A89-9E64-0417C6F20D59}" dt="2022-06-21T14:07:46.677" v="8" actId="47"/>
        <pc:sldMkLst>
          <pc:docMk/>
          <pc:sldMk cId="204317315" sldId="299"/>
        </pc:sldMkLst>
      </pc:sldChg>
      <pc:sldChg chg="del">
        <pc:chgData name="Davis, Tarah D" userId="fde8d214-2fa2-4b78-a297-7397a29226a5" providerId="ADAL" clId="{A6548AA6-2AF4-4A89-9E64-0417C6F20D59}" dt="2022-06-21T14:07:49.736" v="12" actId="47"/>
        <pc:sldMkLst>
          <pc:docMk/>
          <pc:sldMk cId="3072329019" sldId="300"/>
        </pc:sldMkLst>
      </pc:sldChg>
      <pc:sldChg chg="del">
        <pc:chgData name="Davis, Tarah D" userId="fde8d214-2fa2-4b78-a297-7397a29226a5" providerId="ADAL" clId="{A6548AA6-2AF4-4A89-9E64-0417C6F20D59}" dt="2022-06-21T14:07:51.107" v="17" actId="47"/>
        <pc:sldMkLst>
          <pc:docMk/>
          <pc:sldMk cId="478671236" sldId="301"/>
        </pc:sldMkLst>
      </pc:sldChg>
      <pc:sldChg chg="del">
        <pc:chgData name="Davis, Tarah D" userId="fde8d214-2fa2-4b78-a297-7397a29226a5" providerId="ADAL" clId="{A6548AA6-2AF4-4A89-9E64-0417C6F20D59}" dt="2022-06-21T14:07:51.840" v="20" actId="47"/>
        <pc:sldMkLst>
          <pc:docMk/>
          <pc:sldMk cId="3306268177" sldId="302"/>
        </pc:sldMkLst>
      </pc:sldChg>
      <pc:sldChg chg="del">
        <pc:chgData name="Davis, Tarah D" userId="fde8d214-2fa2-4b78-a297-7397a29226a5" providerId="ADAL" clId="{A6548AA6-2AF4-4A89-9E64-0417C6F20D59}" dt="2022-06-21T14:07:51.357" v="18" actId="47"/>
        <pc:sldMkLst>
          <pc:docMk/>
          <pc:sldMk cId="3053895652" sldId="303"/>
        </pc:sldMkLst>
      </pc:sldChg>
      <pc:sldChg chg="del">
        <pc:chgData name="Davis, Tarah D" userId="fde8d214-2fa2-4b78-a297-7397a29226a5" providerId="ADAL" clId="{A6548AA6-2AF4-4A89-9E64-0417C6F20D59}" dt="2022-06-21T14:07:52.066" v="21" actId="47"/>
        <pc:sldMkLst>
          <pc:docMk/>
          <pc:sldMk cId="75930472" sldId="304"/>
        </pc:sldMkLst>
      </pc:sldChg>
      <pc:sldChg chg="del">
        <pc:chgData name="Davis, Tarah D" userId="fde8d214-2fa2-4b78-a297-7397a29226a5" providerId="ADAL" clId="{A6548AA6-2AF4-4A89-9E64-0417C6F20D59}" dt="2022-06-21T14:07:52.317" v="22" actId="47"/>
        <pc:sldMkLst>
          <pc:docMk/>
          <pc:sldMk cId="18549927" sldId="305"/>
        </pc:sldMkLst>
      </pc:sldChg>
      <pc:sldChg chg="del">
        <pc:chgData name="Davis, Tarah D" userId="fde8d214-2fa2-4b78-a297-7397a29226a5" providerId="ADAL" clId="{A6548AA6-2AF4-4A89-9E64-0417C6F20D59}" dt="2022-06-21T14:07:52.538" v="23" actId="47"/>
        <pc:sldMkLst>
          <pc:docMk/>
          <pc:sldMk cId="3517694951" sldId="306"/>
        </pc:sldMkLst>
      </pc:sldChg>
      <pc:sldChg chg="del">
        <pc:chgData name="Davis, Tarah D" userId="fde8d214-2fa2-4b78-a297-7397a29226a5" providerId="ADAL" clId="{A6548AA6-2AF4-4A89-9E64-0417C6F20D59}" dt="2022-06-21T14:07:53.039" v="25" actId="47"/>
        <pc:sldMkLst>
          <pc:docMk/>
          <pc:sldMk cId="1159941742" sldId="307"/>
        </pc:sldMkLst>
      </pc:sldChg>
      <pc:sldChg chg="del">
        <pc:chgData name="Davis, Tarah D" userId="fde8d214-2fa2-4b78-a297-7397a29226a5" providerId="ADAL" clId="{A6548AA6-2AF4-4A89-9E64-0417C6F20D59}" dt="2022-06-21T14:07:57.376" v="34" actId="47"/>
        <pc:sldMkLst>
          <pc:docMk/>
          <pc:sldMk cId="1518208312" sldId="311"/>
        </pc:sldMkLst>
      </pc:sldChg>
      <pc:sldChg chg="del">
        <pc:chgData name="Davis, Tarah D" userId="fde8d214-2fa2-4b78-a297-7397a29226a5" providerId="ADAL" clId="{A6548AA6-2AF4-4A89-9E64-0417C6F20D59}" dt="2022-06-21T14:07:50.050" v="13" actId="47"/>
        <pc:sldMkLst>
          <pc:docMk/>
          <pc:sldMk cId="1519238624" sldId="312"/>
        </pc:sldMkLst>
      </pc:sldChg>
      <pc:sldChg chg="addSp delSp modSp mod">
        <pc:chgData name="Davis, Tarah D" userId="fde8d214-2fa2-4b78-a297-7397a29226a5" providerId="ADAL" clId="{A6548AA6-2AF4-4A89-9E64-0417C6F20D59}" dt="2022-06-21T14:35:40.862" v="73" actId="20577"/>
        <pc:sldMkLst>
          <pc:docMk/>
          <pc:sldMk cId="815428135" sldId="313"/>
        </pc:sldMkLst>
        <pc:spChg chg="add del mod">
          <ac:chgData name="Davis, Tarah D" userId="fde8d214-2fa2-4b78-a297-7397a29226a5" providerId="ADAL" clId="{A6548AA6-2AF4-4A89-9E64-0417C6F20D59}" dt="2022-06-21T14:35:40.862" v="73" actId="20577"/>
          <ac:spMkLst>
            <pc:docMk/>
            <pc:sldMk cId="815428135" sldId="313"/>
            <ac:spMk id="2" creationId="{9C9EB249-62C1-4F3E-A6ED-7768DCCAF5C8}"/>
          </ac:spMkLst>
        </pc:spChg>
        <pc:spChg chg="mod">
          <ac:chgData name="Davis, Tarah D" userId="fde8d214-2fa2-4b78-a297-7397a29226a5" providerId="ADAL" clId="{A6548AA6-2AF4-4A89-9E64-0417C6F20D59}" dt="2022-06-21T14:35:36.347" v="69" actId="14100"/>
          <ac:spMkLst>
            <pc:docMk/>
            <pc:sldMk cId="815428135" sldId="313"/>
            <ac:spMk id="3" creationId="{29CC048A-D858-428D-BC3B-C4E4255560DF}"/>
          </ac:spMkLst>
        </pc:spChg>
        <pc:spChg chg="mod">
          <ac:chgData name="Davis, Tarah D" userId="fde8d214-2fa2-4b78-a297-7397a29226a5" providerId="ADAL" clId="{A6548AA6-2AF4-4A89-9E64-0417C6F20D59}" dt="2022-06-21T14:35:36.347" v="69" actId="14100"/>
          <ac:spMkLst>
            <pc:docMk/>
            <pc:sldMk cId="815428135" sldId="313"/>
            <ac:spMk id="4" creationId="{097C256F-5A44-49F1-969F-0D627CB8328D}"/>
          </ac:spMkLst>
        </pc:spChg>
        <pc:picChg chg="add del mod">
          <ac:chgData name="Davis, Tarah D" userId="fde8d214-2fa2-4b78-a297-7397a29226a5" providerId="ADAL" clId="{A6548AA6-2AF4-4A89-9E64-0417C6F20D59}" dt="2022-06-21T14:35:38.544" v="72" actId="931"/>
          <ac:picMkLst>
            <pc:docMk/>
            <pc:sldMk cId="815428135" sldId="313"/>
            <ac:picMk id="6" creationId="{59F2D950-3D4C-44B7-9768-229E99176E3F}"/>
          </ac:picMkLst>
        </pc:picChg>
      </pc:sldChg>
      <pc:sldChg chg="del">
        <pc:chgData name="Davis, Tarah D" userId="fde8d214-2fa2-4b78-a297-7397a29226a5" providerId="ADAL" clId="{A6548AA6-2AF4-4A89-9E64-0417C6F20D59}" dt="2022-06-21T14:07:45.561" v="7" actId="47"/>
        <pc:sldMkLst>
          <pc:docMk/>
          <pc:sldMk cId="3086037531" sldId="314"/>
        </pc:sldMkLst>
      </pc:sldChg>
      <pc:sldChg chg="del">
        <pc:chgData name="Davis, Tarah D" userId="fde8d214-2fa2-4b78-a297-7397a29226a5" providerId="ADAL" clId="{A6548AA6-2AF4-4A89-9E64-0417C6F20D59}" dt="2022-06-21T14:07:48.753" v="10" actId="47"/>
        <pc:sldMkLst>
          <pc:docMk/>
          <pc:sldMk cId="3019344008" sldId="315"/>
        </pc:sldMkLst>
      </pc:sldChg>
      <pc:sldChg chg="modSp del mod">
        <pc:chgData name="Davis, Tarah D" userId="fde8d214-2fa2-4b78-a297-7397a29226a5" providerId="ADAL" clId="{A6548AA6-2AF4-4A89-9E64-0417C6F20D59}" dt="2022-06-21T14:58:10.090" v="94" actId="47"/>
        <pc:sldMkLst>
          <pc:docMk/>
          <pc:sldMk cId="3638283775" sldId="316"/>
        </pc:sldMkLst>
        <pc:spChg chg="mod">
          <ac:chgData name="Davis, Tarah D" userId="fde8d214-2fa2-4b78-a297-7397a29226a5" providerId="ADAL" clId="{A6548AA6-2AF4-4A89-9E64-0417C6F20D59}" dt="2022-06-21T14:40:37.234" v="93" actId="20577"/>
          <ac:spMkLst>
            <pc:docMk/>
            <pc:sldMk cId="3638283775" sldId="316"/>
            <ac:spMk id="3" creationId="{D61D35C0-6EDD-422F-946E-8F4A55EF2D41}"/>
          </ac:spMkLst>
        </pc:spChg>
      </pc:sldChg>
      <pc:sldChg chg="del">
        <pc:chgData name="Davis, Tarah D" userId="fde8d214-2fa2-4b78-a297-7397a29226a5" providerId="ADAL" clId="{A6548AA6-2AF4-4A89-9E64-0417C6F20D59}" dt="2022-06-21T14:08:00.118" v="38" actId="47"/>
        <pc:sldMkLst>
          <pc:docMk/>
          <pc:sldMk cId="1836355828" sldId="317"/>
        </pc:sldMkLst>
      </pc:sldChg>
      <pc:sldChg chg="del">
        <pc:chgData name="Davis, Tarah D" userId="fde8d214-2fa2-4b78-a297-7397a29226a5" providerId="ADAL" clId="{A6548AA6-2AF4-4A89-9E64-0417C6F20D59}" dt="2022-06-21T14:08:00.693" v="39" actId="47"/>
        <pc:sldMkLst>
          <pc:docMk/>
          <pc:sldMk cId="4273696677" sldId="318"/>
        </pc:sldMkLst>
      </pc:sldChg>
      <pc:sldChg chg="del">
        <pc:chgData name="Davis, Tarah D" userId="fde8d214-2fa2-4b78-a297-7397a29226a5" providerId="ADAL" clId="{A6548AA6-2AF4-4A89-9E64-0417C6F20D59}" dt="2022-06-21T14:08:02.383" v="40" actId="47"/>
        <pc:sldMkLst>
          <pc:docMk/>
          <pc:sldMk cId="3150205397" sldId="319"/>
        </pc:sldMkLst>
      </pc:sldChg>
      <pc:sldChg chg="del">
        <pc:chgData name="Davis, Tarah D" userId="fde8d214-2fa2-4b78-a297-7397a29226a5" providerId="ADAL" clId="{A6548AA6-2AF4-4A89-9E64-0417C6F20D59}" dt="2022-06-21T14:07:43.681" v="5" actId="47"/>
        <pc:sldMkLst>
          <pc:docMk/>
          <pc:sldMk cId="1604445176" sldId="320"/>
        </pc:sldMkLst>
      </pc:sldChg>
      <pc:sldChg chg="del">
        <pc:chgData name="Davis, Tarah D" userId="fde8d214-2fa2-4b78-a297-7397a29226a5" providerId="ADAL" clId="{A6548AA6-2AF4-4A89-9E64-0417C6F20D59}" dt="2022-06-21T14:07:47.658" v="9" actId="47"/>
        <pc:sldMkLst>
          <pc:docMk/>
          <pc:sldMk cId="2535511231" sldId="321"/>
        </pc:sldMkLst>
      </pc:sldChg>
      <pc:sldChg chg="del">
        <pc:chgData name="Davis, Tarah D" userId="fde8d214-2fa2-4b78-a297-7397a29226a5" providerId="ADAL" clId="{A6548AA6-2AF4-4A89-9E64-0417C6F20D59}" dt="2022-06-21T14:07:40.588" v="2" actId="47"/>
        <pc:sldMkLst>
          <pc:docMk/>
          <pc:sldMk cId="4046340947" sldId="322"/>
        </pc:sldMkLst>
      </pc:sldChg>
      <pc:sldChg chg="del">
        <pc:chgData name="Davis, Tarah D" userId="fde8d214-2fa2-4b78-a297-7397a29226a5" providerId="ADAL" clId="{A6548AA6-2AF4-4A89-9E64-0417C6F20D59}" dt="2022-06-21T14:07:42.675" v="4" actId="47"/>
        <pc:sldMkLst>
          <pc:docMk/>
          <pc:sldMk cId="1016114423" sldId="323"/>
        </pc:sldMkLst>
      </pc:sldChg>
      <pc:sldChg chg="del">
        <pc:chgData name="Davis, Tarah D" userId="fde8d214-2fa2-4b78-a297-7397a29226a5" providerId="ADAL" clId="{A6548AA6-2AF4-4A89-9E64-0417C6F20D59}" dt="2022-06-21T14:07:50.364" v="14" actId="47"/>
        <pc:sldMkLst>
          <pc:docMk/>
          <pc:sldMk cId="3078449669" sldId="324"/>
        </pc:sldMkLst>
      </pc:sldChg>
      <pc:sldChg chg="del">
        <pc:chgData name="Davis, Tarah D" userId="fde8d214-2fa2-4b78-a297-7397a29226a5" providerId="ADAL" clId="{A6548AA6-2AF4-4A89-9E64-0417C6F20D59}" dt="2022-06-21T14:07:54.512" v="28" actId="47"/>
        <pc:sldMkLst>
          <pc:docMk/>
          <pc:sldMk cId="3222616275" sldId="325"/>
        </pc:sldMkLst>
      </pc:sldChg>
      <pc:sldChg chg="del">
        <pc:chgData name="Davis, Tarah D" userId="fde8d214-2fa2-4b78-a297-7397a29226a5" providerId="ADAL" clId="{A6548AA6-2AF4-4A89-9E64-0417C6F20D59}" dt="2022-06-21T14:07:55.835" v="31" actId="47"/>
        <pc:sldMkLst>
          <pc:docMk/>
          <pc:sldMk cId="2512995782" sldId="326"/>
        </pc:sldMkLst>
      </pc:sldChg>
      <pc:sldChg chg="del">
        <pc:chgData name="Davis, Tarah D" userId="fde8d214-2fa2-4b78-a297-7397a29226a5" providerId="ADAL" clId="{A6548AA6-2AF4-4A89-9E64-0417C6F20D59}" dt="2022-06-21T14:07:56.104" v="32" actId="47"/>
        <pc:sldMkLst>
          <pc:docMk/>
          <pc:sldMk cId="2936246464" sldId="327"/>
        </pc:sldMkLst>
      </pc:sldChg>
      <pc:sldChg chg="del">
        <pc:chgData name="Davis, Tarah D" userId="fde8d214-2fa2-4b78-a297-7397a29226a5" providerId="ADAL" clId="{A6548AA6-2AF4-4A89-9E64-0417C6F20D59}" dt="2022-06-21T14:07:56.389" v="33" actId="47"/>
        <pc:sldMkLst>
          <pc:docMk/>
          <pc:sldMk cId="356824908" sldId="328"/>
        </pc:sldMkLst>
      </pc:sldChg>
      <pc:sldChg chg="del">
        <pc:chgData name="Davis, Tarah D" userId="fde8d214-2fa2-4b78-a297-7397a29226a5" providerId="ADAL" clId="{A6548AA6-2AF4-4A89-9E64-0417C6F20D59}" dt="2022-06-21T14:07:58.158" v="35" actId="47"/>
        <pc:sldMkLst>
          <pc:docMk/>
          <pc:sldMk cId="3545092691" sldId="329"/>
        </pc:sldMkLst>
      </pc:sldChg>
      <pc:sldChg chg="del">
        <pc:chgData name="Davis, Tarah D" userId="fde8d214-2fa2-4b78-a297-7397a29226a5" providerId="ADAL" clId="{A6548AA6-2AF4-4A89-9E64-0417C6F20D59}" dt="2022-06-21T14:07:50.897" v="16" actId="47"/>
        <pc:sldMkLst>
          <pc:docMk/>
          <pc:sldMk cId="2319795998" sldId="330"/>
        </pc:sldMkLst>
      </pc:sldChg>
      <pc:sldChg chg="del">
        <pc:chgData name="Davis, Tarah D" userId="fde8d214-2fa2-4b78-a297-7397a29226a5" providerId="ADAL" clId="{A6548AA6-2AF4-4A89-9E64-0417C6F20D59}" dt="2022-06-21T14:07:51.611" v="19" actId="47"/>
        <pc:sldMkLst>
          <pc:docMk/>
          <pc:sldMk cId="1916641508" sldId="331"/>
        </pc:sldMkLst>
      </pc:sldChg>
      <pc:sldChg chg="del">
        <pc:chgData name="Davis, Tarah D" userId="fde8d214-2fa2-4b78-a297-7397a29226a5" providerId="ADAL" clId="{A6548AA6-2AF4-4A89-9E64-0417C6F20D59}" dt="2022-06-21T14:07:52.780" v="24" actId="47"/>
        <pc:sldMkLst>
          <pc:docMk/>
          <pc:sldMk cId="4151067690" sldId="332"/>
        </pc:sldMkLst>
      </pc:sldChg>
      <pc:sldChg chg="del">
        <pc:chgData name="Davis, Tarah D" userId="fde8d214-2fa2-4b78-a297-7397a29226a5" providerId="ADAL" clId="{A6548AA6-2AF4-4A89-9E64-0417C6F20D59}" dt="2022-06-21T14:07:53.366" v="26" actId="47"/>
        <pc:sldMkLst>
          <pc:docMk/>
          <pc:sldMk cId="1881461961" sldId="33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454170-9E8F-2B48-BD7A-2276E75E0DE2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E0680E-5D13-7D4E-9B36-78930D05C6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345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D285E3-15E3-EE4C-9208-5C8B40A94859}" type="datetimeFigureOut">
              <a:rPr lang="en-US" smtClean="0"/>
              <a:t>6/21/2022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FA3AB-C505-2249-9268-634B5AAFE1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94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8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83002"/>
            <a:ext cx="7772400" cy="1714725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ts val="7200"/>
              </a:lnSpc>
              <a:defRPr sz="7200" b="1" i="0" kern="0" spc="20" baseline="0">
                <a:solidFill>
                  <a:srgbClr val="FFFFFF"/>
                </a:solidFill>
                <a:latin typeface="Rockwell"/>
                <a:cs typeface="Rockwel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18597"/>
            <a:ext cx="7677431" cy="1752600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4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35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629400" y="274638"/>
            <a:ext cx="0" cy="58515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42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85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2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05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83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17638"/>
            <a:ext cx="8229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50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306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5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4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2315"/>
            <a:ext cx="9144000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D52C1F8-3BA5-F24E-8618-E52498D87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80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7A2B9"/>
          </a:solidFill>
          <a:latin typeface="Rockwell"/>
          <a:ea typeface="+mj-ea"/>
          <a:cs typeface="Rockwel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EB249-62C1-4F3E-A6ED-7768DCCA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Partnership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C048A-D858-428D-BC3B-C4E4255560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Review “What’s not a partnership guide”.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Request for the “partner” to complete the partner Intake form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Receive confirmation of completion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Start Preliminary meeting to discuss expectations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Complete partnership planning report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7C256F-5A44-49F1-969F-0D627CB832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Define staff and partner specific responsibilities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Complete necessary paperwork: MOU, Agreement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Implement program / project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Complete after-action report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Thank the partner!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28135"/>
      </p:ext>
    </p:extLst>
  </p:cSld>
  <p:clrMapOvr>
    <a:masterClrMapping/>
  </p:clrMapOvr>
</p:sld>
</file>

<file path=ppt/theme/theme1.xml><?xml version="1.0" encoding="utf-8"?>
<a:theme xmlns:a="http://schemas.openxmlformats.org/drawingml/2006/main" name="HISD-Template-2014-Standard">
  <a:themeElements>
    <a:clrScheme name="2014 HISD Color Theme">
      <a:dk1>
        <a:sysClr val="windowText" lastClr="000000"/>
      </a:dk1>
      <a:lt1>
        <a:sysClr val="window" lastClr="FFFFFF"/>
      </a:lt1>
      <a:dk2>
        <a:srgbClr val="67A2B9"/>
      </a:dk2>
      <a:lt2>
        <a:srgbClr val="F1F5F6"/>
      </a:lt2>
      <a:accent1>
        <a:srgbClr val="DCA900"/>
      </a:accent1>
      <a:accent2>
        <a:srgbClr val="B5CFDB"/>
      </a:accent2>
      <a:accent3>
        <a:srgbClr val="88B5C6"/>
      </a:accent3>
      <a:accent4>
        <a:srgbClr val="949494"/>
      </a:accent4>
      <a:accent5>
        <a:srgbClr val="58595B"/>
      </a:accent5>
      <a:accent6>
        <a:srgbClr val="EAF0F3"/>
      </a:accent6>
      <a:hlink>
        <a:srgbClr val="58595B"/>
      </a:hlink>
      <a:folHlink>
        <a:srgbClr val="D2D2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HISD-Template-2014-Standard2 (1)</Template>
  <TotalTime>13689</TotalTime>
  <Words>60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Rockwell</vt:lpstr>
      <vt:lpstr>Wingdings</vt:lpstr>
      <vt:lpstr>HISD-Template-2014-Standard</vt:lpstr>
      <vt:lpstr>Partnership Checklist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 TOOLKIT</dc:title>
  <dc:creator>Davis, Tarah D</dc:creator>
  <cp:lastModifiedBy>Davis, Tarah D</cp:lastModifiedBy>
  <cp:revision>2</cp:revision>
  <cp:lastPrinted>2022-05-20T15:54:35Z</cp:lastPrinted>
  <dcterms:created xsi:type="dcterms:W3CDTF">2022-04-11T20:47:02Z</dcterms:created>
  <dcterms:modified xsi:type="dcterms:W3CDTF">2022-06-21T14:58:18Z</dcterms:modified>
</cp:coreProperties>
</file>